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8"/>
  </p:notesMasterIdLst>
  <p:sldIdLst>
    <p:sldId id="291" r:id="rId5"/>
    <p:sldId id="294" r:id="rId6"/>
    <p:sldId id="293" r:id="rId7"/>
    <p:sldId id="299" r:id="rId8"/>
    <p:sldId id="256" r:id="rId9"/>
    <p:sldId id="257" r:id="rId10"/>
    <p:sldId id="258" r:id="rId11"/>
    <p:sldId id="259" r:id="rId12"/>
    <p:sldId id="260" r:id="rId13"/>
    <p:sldId id="261" r:id="rId14"/>
    <p:sldId id="262" r:id="rId15"/>
    <p:sldId id="263" r:id="rId16"/>
    <p:sldId id="295"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94E7A-E150-AFD5-B25A-4EA20DC7608A}" v="7" dt="2024-05-14T21:58:45.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Hannula Hill" userId="S::katherineh@withinreachwa.org::e0393684-bd2f-4a4d-b4d6-5eb0d08dbc32" providerId="AD" clId="Web-{8AA91D20-B8A7-6A04-B8A3-67F662944969}"/>
    <pc:docChg chg="addSld modSld sldOrd addMainMaster delMainMaster">
      <pc:chgData name="Katherine Hannula Hill" userId="S::katherineh@withinreachwa.org::e0393684-bd2f-4a4d-b4d6-5eb0d08dbc32" providerId="AD" clId="Web-{8AA91D20-B8A7-6A04-B8A3-67F662944969}" dt="2024-05-10T18:11:51.579" v="28" actId="1076"/>
      <pc:docMkLst>
        <pc:docMk/>
      </pc:docMkLst>
      <pc:sldChg chg="modSp mod modClrScheme chgLayout">
        <pc:chgData name="Katherine Hannula Hill" userId="S::katherineh@withinreachwa.org::e0393684-bd2f-4a4d-b4d6-5eb0d08dbc32" providerId="AD" clId="Web-{8AA91D20-B8A7-6A04-B8A3-67F662944969}" dt="2024-05-10T18:07:30.774" v="12"/>
        <pc:sldMkLst>
          <pc:docMk/>
          <pc:sldMk cId="0" sldId="256"/>
        </pc:sldMkLst>
        <pc:spChg chg="mod ord">
          <ac:chgData name="Katherine Hannula Hill" userId="S::katherineh@withinreachwa.org::e0393684-bd2f-4a4d-b4d6-5eb0d08dbc32" providerId="AD" clId="Web-{8AA91D20-B8A7-6A04-B8A3-67F662944969}" dt="2024-05-10T18:07:30.774" v="12"/>
          <ac:spMkLst>
            <pc:docMk/>
            <pc:sldMk cId="0" sldId="256"/>
            <ac:spMk id="85"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56"/>
            <ac:spMk id="86" creationId="{00000000-0000-0000-0000-000000000000}"/>
          </ac:spMkLst>
        </pc:spChg>
      </pc:sldChg>
      <pc:sldChg chg="modSp mod modClrScheme chgLayout">
        <pc:chgData name="Katherine Hannula Hill" userId="S::katherineh@withinreachwa.org::e0393684-bd2f-4a4d-b4d6-5eb0d08dbc32" providerId="AD" clId="Web-{8AA91D20-B8A7-6A04-B8A3-67F662944969}" dt="2024-05-10T18:07:30.774" v="12"/>
        <pc:sldMkLst>
          <pc:docMk/>
          <pc:sldMk cId="0" sldId="257"/>
        </pc:sldMkLst>
        <pc:spChg chg="mod ord">
          <ac:chgData name="Katherine Hannula Hill" userId="S::katherineh@withinreachwa.org::e0393684-bd2f-4a4d-b4d6-5eb0d08dbc32" providerId="AD" clId="Web-{8AA91D20-B8A7-6A04-B8A3-67F662944969}" dt="2024-05-10T18:07:30.774" v="12"/>
          <ac:spMkLst>
            <pc:docMk/>
            <pc:sldMk cId="0" sldId="257"/>
            <ac:spMk id="92"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57"/>
            <ac:spMk id="93" creationId="{00000000-0000-0000-0000-000000000000}"/>
          </ac:spMkLst>
        </pc:spChg>
      </pc:sldChg>
      <pc:sldChg chg="modSp mod modClrScheme chgLayout">
        <pc:chgData name="Katherine Hannula Hill" userId="S::katherineh@withinreachwa.org::e0393684-bd2f-4a4d-b4d6-5eb0d08dbc32" providerId="AD" clId="Web-{8AA91D20-B8A7-6A04-B8A3-67F662944969}" dt="2024-05-10T18:07:30.774" v="12"/>
        <pc:sldMkLst>
          <pc:docMk/>
          <pc:sldMk cId="0" sldId="258"/>
        </pc:sldMkLst>
        <pc:spChg chg="mod ord">
          <ac:chgData name="Katherine Hannula Hill" userId="S::katherineh@withinreachwa.org::e0393684-bd2f-4a4d-b4d6-5eb0d08dbc32" providerId="AD" clId="Web-{8AA91D20-B8A7-6A04-B8A3-67F662944969}" dt="2024-05-10T18:07:30.774" v="12"/>
          <ac:spMkLst>
            <pc:docMk/>
            <pc:sldMk cId="0" sldId="258"/>
            <ac:spMk id="98"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58"/>
            <ac:spMk id="99" creationId="{00000000-0000-0000-0000-000000000000}"/>
          </ac:spMkLst>
        </pc:spChg>
      </pc:sldChg>
      <pc:sldChg chg="modSp mod modClrScheme chgLayout">
        <pc:chgData name="Katherine Hannula Hill" userId="S::katherineh@withinreachwa.org::e0393684-bd2f-4a4d-b4d6-5eb0d08dbc32" providerId="AD" clId="Web-{8AA91D20-B8A7-6A04-B8A3-67F662944969}" dt="2024-05-10T18:07:30.774" v="12"/>
        <pc:sldMkLst>
          <pc:docMk/>
          <pc:sldMk cId="0" sldId="259"/>
        </pc:sldMkLst>
        <pc:spChg chg="mod ord">
          <ac:chgData name="Katherine Hannula Hill" userId="S::katherineh@withinreachwa.org::e0393684-bd2f-4a4d-b4d6-5eb0d08dbc32" providerId="AD" clId="Web-{8AA91D20-B8A7-6A04-B8A3-67F662944969}" dt="2024-05-10T18:07:30.774" v="12"/>
          <ac:spMkLst>
            <pc:docMk/>
            <pc:sldMk cId="0" sldId="259"/>
            <ac:spMk id="104"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59"/>
            <ac:spMk id="105" creationId="{00000000-0000-0000-0000-000000000000}"/>
          </ac:spMkLst>
        </pc:spChg>
      </pc:sldChg>
      <pc:sldChg chg="modSp mod modClrScheme chgLayout">
        <pc:chgData name="Katherine Hannula Hill" userId="S::katherineh@withinreachwa.org::e0393684-bd2f-4a4d-b4d6-5eb0d08dbc32" providerId="AD" clId="Web-{8AA91D20-B8A7-6A04-B8A3-67F662944969}" dt="2024-05-10T18:07:30.774" v="12"/>
        <pc:sldMkLst>
          <pc:docMk/>
          <pc:sldMk cId="0" sldId="260"/>
        </pc:sldMkLst>
        <pc:spChg chg="mod ord">
          <ac:chgData name="Katherine Hannula Hill" userId="S::katherineh@withinreachwa.org::e0393684-bd2f-4a4d-b4d6-5eb0d08dbc32" providerId="AD" clId="Web-{8AA91D20-B8A7-6A04-B8A3-67F662944969}" dt="2024-05-10T18:07:30.774" v="12"/>
          <ac:spMkLst>
            <pc:docMk/>
            <pc:sldMk cId="0" sldId="260"/>
            <ac:spMk id="110"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60"/>
            <ac:spMk id="111" creationId="{00000000-0000-0000-0000-000000000000}"/>
          </ac:spMkLst>
        </pc:spChg>
      </pc:sldChg>
      <pc:sldChg chg="modSp mod modClrScheme chgLayout">
        <pc:chgData name="Katherine Hannula Hill" userId="S::katherineh@withinreachwa.org::e0393684-bd2f-4a4d-b4d6-5eb0d08dbc32" providerId="AD" clId="Web-{8AA91D20-B8A7-6A04-B8A3-67F662944969}" dt="2024-05-10T18:07:30.774" v="12"/>
        <pc:sldMkLst>
          <pc:docMk/>
          <pc:sldMk cId="0" sldId="261"/>
        </pc:sldMkLst>
        <pc:spChg chg="mod ord">
          <ac:chgData name="Katherine Hannula Hill" userId="S::katherineh@withinreachwa.org::e0393684-bd2f-4a4d-b4d6-5eb0d08dbc32" providerId="AD" clId="Web-{8AA91D20-B8A7-6A04-B8A3-67F662944969}" dt="2024-05-10T18:07:30.774" v="12"/>
          <ac:spMkLst>
            <pc:docMk/>
            <pc:sldMk cId="0" sldId="261"/>
            <ac:spMk id="116"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61"/>
            <ac:spMk id="117" creationId="{00000000-0000-0000-0000-000000000000}"/>
          </ac:spMkLst>
        </pc:spChg>
      </pc:sldChg>
      <pc:sldChg chg="modSp mod modClrScheme chgLayout">
        <pc:chgData name="Katherine Hannula Hill" userId="S::katherineh@withinreachwa.org::e0393684-bd2f-4a4d-b4d6-5eb0d08dbc32" providerId="AD" clId="Web-{8AA91D20-B8A7-6A04-B8A3-67F662944969}" dt="2024-05-10T18:07:30.774" v="12"/>
        <pc:sldMkLst>
          <pc:docMk/>
          <pc:sldMk cId="0" sldId="262"/>
        </pc:sldMkLst>
        <pc:spChg chg="mod ord">
          <ac:chgData name="Katherine Hannula Hill" userId="S::katherineh@withinreachwa.org::e0393684-bd2f-4a4d-b4d6-5eb0d08dbc32" providerId="AD" clId="Web-{8AA91D20-B8A7-6A04-B8A3-67F662944969}" dt="2024-05-10T18:07:30.774" v="12"/>
          <ac:spMkLst>
            <pc:docMk/>
            <pc:sldMk cId="0" sldId="262"/>
            <ac:spMk id="122"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62"/>
            <ac:spMk id="123" creationId="{00000000-0000-0000-0000-000000000000}"/>
          </ac:spMkLst>
        </pc:spChg>
      </pc:sldChg>
      <pc:sldChg chg="modSp mod modClrScheme chgLayout">
        <pc:chgData name="Katherine Hannula Hill" userId="S::katherineh@withinreachwa.org::e0393684-bd2f-4a4d-b4d6-5eb0d08dbc32" providerId="AD" clId="Web-{8AA91D20-B8A7-6A04-B8A3-67F662944969}" dt="2024-05-10T18:07:30.774" v="12"/>
        <pc:sldMkLst>
          <pc:docMk/>
          <pc:sldMk cId="0" sldId="263"/>
        </pc:sldMkLst>
        <pc:spChg chg="mod ord">
          <ac:chgData name="Katherine Hannula Hill" userId="S::katherineh@withinreachwa.org::e0393684-bd2f-4a4d-b4d6-5eb0d08dbc32" providerId="AD" clId="Web-{8AA91D20-B8A7-6A04-B8A3-67F662944969}" dt="2024-05-10T18:07:30.774" v="12"/>
          <ac:spMkLst>
            <pc:docMk/>
            <pc:sldMk cId="0" sldId="263"/>
            <ac:spMk id="128" creationId="{00000000-0000-0000-0000-000000000000}"/>
          </ac:spMkLst>
        </pc:spChg>
        <pc:spChg chg="mod ord">
          <ac:chgData name="Katherine Hannula Hill" userId="S::katherineh@withinreachwa.org::e0393684-bd2f-4a4d-b4d6-5eb0d08dbc32" providerId="AD" clId="Web-{8AA91D20-B8A7-6A04-B8A3-67F662944969}" dt="2024-05-10T18:07:30.774" v="12"/>
          <ac:spMkLst>
            <pc:docMk/>
            <pc:sldMk cId="0" sldId="263"/>
            <ac:spMk id="129" creationId="{00000000-0000-0000-0000-000000000000}"/>
          </ac:spMkLst>
        </pc:spChg>
      </pc:sldChg>
      <pc:sldChg chg="addSp delSp modSp add mod ord setBg modClrScheme chgLayout">
        <pc:chgData name="Katherine Hannula Hill" userId="S::katherineh@withinreachwa.org::e0393684-bd2f-4a4d-b4d6-5eb0d08dbc32" providerId="AD" clId="Web-{8AA91D20-B8A7-6A04-B8A3-67F662944969}" dt="2024-05-10T18:08:31.339" v="14"/>
        <pc:sldMkLst>
          <pc:docMk/>
          <pc:sldMk cId="307588829" sldId="291"/>
        </pc:sldMkLst>
        <pc:spChg chg="mod ord">
          <ac:chgData name="Katherine Hannula Hill" userId="S::katherineh@withinreachwa.org::e0393684-bd2f-4a4d-b4d6-5eb0d08dbc32" providerId="AD" clId="Web-{8AA91D20-B8A7-6A04-B8A3-67F662944969}" dt="2024-05-10T18:08:31.339" v="14"/>
          <ac:spMkLst>
            <pc:docMk/>
            <pc:sldMk cId="307588829" sldId="291"/>
            <ac:spMk id="6" creationId="{00000000-0000-0000-0000-000000000000}"/>
          </ac:spMkLst>
        </pc:spChg>
        <pc:picChg chg="add del">
          <ac:chgData name="Katherine Hannula Hill" userId="S::katherineh@withinreachwa.org::e0393684-bd2f-4a4d-b4d6-5eb0d08dbc32" providerId="AD" clId="Web-{8AA91D20-B8A7-6A04-B8A3-67F662944969}" dt="2024-05-10T18:06:58.742" v="9"/>
          <ac:picMkLst>
            <pc:docMk/>
            <pc:sldMk cId="307588829" sldId="291"/>
            <ac:picMk id="3" creationId="{D6A27859-C155-73B0-CE1E-64DB7B94B068}"/>
          </ac:picMkLst>
        </pc:picChg>
      </pc:sldChg>
      <pc:sldChg chg="modSp add mod modClrScheme chgLayout">
        <pc:chgData name="Katherine Hannula Hill" userId="S::katherineh@withinreachwa.org::e0393684-bd2f-4a4d-b4d6-5eb0d08dbc32" providerId="AD" clId="Web-{8AA91D20-B8A7-6A04-B8A3-67F662944969}" dt="2024-05-10T18:08:55.542" v="16"/>
        <pc:sldMkLst>
          <pc:docMk/>
          <pc:sldMk cId="1631647632" sldId="293"/>
        </pc:sldMkLst>
        <pc:spChg chg="mod ord">
          <ac:chgData name="Katherine Hannula Hill" userId="S::katherineh@withinreachwa.org::e0393684-bd2f-4a4d-b4d6-5eb0d08dbc32" providerId="AD" clId="Web-{8AA91D20-B8A7-6A04-B8A3-67F662944969}" dt="2024-05-10T18:08:55.542" v="16"/>
          <ac:spMkLst>
            <pc:docMk/>
            <pc:sldMk cId="1631647632" sldId="293"/>
            <ac:spMk id="6" creationId="{00000000-0000-0000-0000-000000000000}"/>
          </ac:spMkLst>
        </pc:spChg>
      </pc:sldChg>
      <pc:sldChg chg="add mod modClrScheme chgLayout">
        <pc:chgData name="Katherine Hannula Hill" userId="S::katherineh@withinreachwa.org::e0393684-bd2f-4a4d-b4d6-5eb0d08dbc32" providerId="AD" clId="Web-{8AA91D20-B8A7-6A04-B8A3-67F662944969}" dt="2024-05-10T18:08:38.964" v="15"/>
        <pc:sldMkLst>
          <pc:docMk/>
          <pc:sldMk cId="371082720" sldId="294"/>
        </pc:sldMkLst>
      </pc:sldChg>
      <pc:sldChg chg="add">
        <pc:chgData name="Katherine Hannula Hill" userId="S::katherineh@withinreachwa.org::e0393684-bd2f-4a4d-b4d6-5eb0d08dbc32" providerId="AD" clId="Web-{8AA91D20-B8A7-6A04-B8A3-67F662944969}" dt="2024-05-10T18:09:48.888" v="17"/>
        <pc:sldMkLst>
          <pc:docMk/>
          <pc:sldMk cId="627768637" sldId="295"/>
        </pc:sldMkLst>
      </pc:sldChg>
      <pc:sldChg chg="addSp delSp modSp add mod modClrScheme chgLayout">
        <pc:chgData name="Katherine Hannula Hill" userId="S::katherineh@withinreachwa.org::e0393684-bd2f-4a4d-b4d6-5eb0d08dbc32" providerId="AD" clId="Web-{8AA91D20-B8A7-6A04-B8A3-67F662944969}" dt="2024-05-10T18:11:51.579" v="28" actId="1076"/>
        <pc:sldMkLst>
          <pc:docMk/>
          <pc:sldMk cId="3613504508" sldId="299"/>
        </pc:sldMkLst>
        <pc:picChg chg="add mod">
          <ac:chgData name="Katherine Hannula Hill" userId="S::katherineh@withinreachwa.org::e0393684-bd2f-4a4d-b4d6-5eb0d08dbc32" providerId="AD" clId="Web-{8AA91D20-B8A7-6A04-B8A3-67F662944969}" dt="2024-05-10T18:11:51.579" v="28" actId="1076"/>
          <ac:picMkLst>
            <pc:docMk/>
            <pc:sldMk cId="3613504508" sldId="299"/>
            <ac:picMk id="2" creationId="{672F05D7-60AB-E892-4D8D-A7C3892A1750}"/>
          </ac:picMkLst>
        </pc:picChg>
        <pc:picChg chg="del">
          <ac:chgData name="Katherine Hannula Hill" userId="S::katherineh@withinreachwa.org::e0393684-bd2f-4a4d-b4d6-5eb0d08dbc32" providerId="AD" clId="Web-{8AA91D20-B8A7-6A04-B8A3-67F662944969}" dt="2024-05-10T18:10:40.670" v="18"/>
          <ac:picMkLst>
            <pc:docMk/>
            <pc:sldMk cId="3613504508" sldId="299"/>
            <ac:picMk id="5" creationId="{814A2A25-9B83-2081-798B-86FA3768139D}"/>
          </ac:picMkLst>
        </pc:picChg>
      </pc:sldChg>
      <pc:sldMasterChg chg="add del addSldLayout delSldLayout">
        <pc:chgData name="Katherine Hannula Hill" userId="S::katherineh@withinreachwa.org::e0393684-bd2f-4a4d-b4d6-5eb0d08dbc32" providerId="AD" clId="Web-{8AA91D20-B8A7-6A04-B8A3-67F662944969}" dt="2024-05-10T18:07:30.774" v="12"/>
        <pc:sldMasterMkLst>
          <pc:docMk/>
          <pc:sldMasterMk cId="0" sldId="2147483659"/>
        </pc:sldMasterMkLst>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48"/>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49"/>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0"/>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1"/>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2"/>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3"/>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4"/>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5"/>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6"/>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7"/>
          </pc:sldLayoutMkLst>
        </pc:sldLayoutChg>
        <pc:sldLayoutChg chg="add del">
          <pc:chgData name="Katherine Hannula Hill" userId="S::katherineh@withinreachwa.org::e0393684-bd2f-4a4d-b4d6-5eb0d08dbc32" providerId="AD" clId="Web-{8AA91D20-B8A7-6A04-B8A3-67F662944969}" dt="2024-05-10T18:07:30.774" v="12"/>
          <pc:sldLayoutMkLst>
            <pc:docMk/>
            <pc:sldMasterMk cId="0" sldId="2147483659"/>
            <pc:sldLayoutMk cId="0" sldId="2147483658"/>
          </pc:sldLayoutMkLst>
        </pc:sldLayoutChg>
        <pc:sldLayoutChg chg="add del replId">
          <pc:chgData name="Katherine Hannula Hill" userId="S::katherineh@withinreachwa.org::e0393684-bd2f-4a4d-b4d6-5eb0d08dbc32" providerId="AD" clId="Web-{8AA91D20-B8A7-6A04-B8A3-67F662944969}" dt="2024-05-10T18:07:30.774" v="12"/>
          <pc:sldLayoutMkLst>
            <pc:docMk/>
            <pc:sldMasterMk cId="0" sldId="2147483659"/>
            <pc:sldLayoutMk cId="3548352485" sldId="2147483660"/>
          </pc:sldLayoutMkLst>
        </pc:sldLayoutChg>
      </pc:sldMasterChg>
      <pc:sldMasterChg chg="add del addSldLayout delSldLayout modSldLayout">
        <pc:chgData name="Katherine Hannula Hill" userId="S::katherineh@withinreachwa.org::e0393684-bd2f-4a4d-b4d6-5eb0d08dbc32" providerId="AD" clId="Web-{8AA91D20-B8A7-6A04-B8A3-67F662944969}" dt="2024-05-10T18:07:30.774" v="12"/>
        <pc:sldMasterMkLst>
          <pc:docMk/>
          <pc:sldMasterMk cId="3891596287" sldId="2147483661"/>
        </pc:sldMasterMkLst>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1341944797" sldId="2147483662"/>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1923030011" sldId="2147483663"/>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1880648502" sldId="2147483664"/>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2672111426" sldId="2147483665"/>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3064783840" sldId="2147483666"/>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1768897866" sldId="2147483667"/>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2897701354" sldId="2147483668"/>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3636496826" sldId="2147483669"/>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574186377" sldId="2147483670"/>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590829415" sldId="2147483671"/>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1764308594" sldId="2147483672"/>
          </pc:sldLayoutMkLst>
        </pc:sldLayoutChg>
        <pc:sldLayoutChg chg="add del mod replId">
          <pc:chgData name="Katherine Hannula Hill" userId="S::katherineh@withinreachwa.org::e0393684-bd2f-4a4d-b4d6-5eb0d08dbc32" providerId="AD" clId="Web-{8AA91D20-B8A7-6A04-B8A3-67F662944969}" dt="2024-05-10T18:07:30.774" v="12"/>
          <pc:sldLayoutMkLst>
            <pc:docMk/>
            <pc:sldMasterMk cId="3891596287" sldId="2147483661"/>
            <pc:sldLayoutMk cId="233365029" sldId="2147483673"/>
          </pc:sldLayoutMkLst>
        </pc:sldLayoutChg>
      </pc:sldMasterChg>
    </pc:docChg>
  </pc:docChgLst>
  <pc:docChgLst>
    <pc:chgData name="Katherine Hannula Hill" userId="S::katherineh@withinreachwa.org::e0393684-bd2f-4a4d-b4d6-5eb0d08dbc32" providerId="AD" clId="Web-{B802960D-CB0B-E4F1-12AB-D96B059200F2}"/>
    <pc:docChg chg="modSld">
      <pc:chgData name="Katherine Hannula Hill" userId="S::katherineh@withinreachwa.org::e0393684-bd2f-4a4d-b4d6-5eb0d08dbc32" providerId="AD" clId="Web-{B802960D-CB0B-E4F1-12AB-D96B059200F2}" dt="2024-05-10T22:24:37.999" v="1"/>
      <pc:docMkLst>
        <pc:docMk/>
      </pc:docMkLst>
      <pc:sldChg chg="addSp delSp modSp">
        <pc:chgData name="Katherine Hannula Hill" userId="S::katherineh@withinreachwa.org::e0393684-bd2f-4a4d-b4d6-5eb0d08dbc32" providerId="AD" clId="Web-{B802960D-CB0B-E4F1-12AB-D96B059200F2}" dt="2024-05-10T22:24:37.999" v="1"/>
        <pc:sldMkLst>
          <pc:docMk/>
          <pc:sldMk cId="3613504508" sldId="299"/>
        </pc:sldMkLst>
        <pc:picChg chg="del">
          <ac:chgData name="Katherine Hannula Hill" userId="S::katherineh@withinreachwa.org::e0393684-bd2f-4a4d-b4d6-5eb0d08dbc32" providerId="AD" clId="Web-{B802960D-CB0B-E4F1-12AB-D96B059200F2}" dt="2024-05-10T22:24:36.749" v="0"/>
          <ac:picMkLst>
            <pc:docMk/>
            <pc:sldMk cId="3613504508" sldId="299"/>
            <ac:picMk id="2" creationId="{672F05D7-60AB-E892-4D8D-A7C3892A1750}"/>
          </ac:picMkLst>
        </pc:picChg>
        <pc:picChg chg="add mod">
          <ac:chgData name="Katherine Hannula Hill" userId="S::katherineh@withinreachwa.org::e0393684-bd2f-4a4d-b4d6-5eb0d08dbc32" providerId="AD" clId="Web-{B802960D-CB0B-E4F1-12AB-D96B059200F2}" dt="2024-05-10T22:24:37.999" v="1"/>
          <ac:picMkLst>
            <pc:docMk/>
            <pc:sldMk cId="3613504508" sldId="299"/>
            <ac:picMk id="3" creationId="{CD4A21DC-516D-C5BD-2B92-A119E0F3230F}"/>
          </ac:picMkLst>
        </pc:picChg>
      </pc:sldChg>
    </pc:docChg>
  </pc:docChgLst>
  <pc:docChgLst>
    <pc:chgData name="Katherine Hannula Hill" userId="S::katherineh@withinreachwa.org::e0393684-bd2f-4a4d-b4d6-5eb0d08dbc32" providerId="AD" clId="Web-{B2394E7A-E150-AFD5-B25A-4EA20DC7608A}"/>
    <pc:docChg chg="modSld">
      <pc:chgData name="Katherine Hannula Hill" userId="S::katherineh@withinreachwa.org::e0393684-bd2f-4a4d-b4d6-5eb0d08dbc32" providerId="AD" clId="Web-{B2394E7A-E150-AFD5-B25A-4EA20DC7608A}" dt="2024-05-14T21:58:45.635" v="5" actId="1076"/>
      <pc:docMkLst>
        <pc:docMk/>
      </pc:docMkLst>
      <pc:sldChg chg="addSp delSp modSp">
        <pc:chgData name="Katherine Hannula Hill" userId="S::katherineh@withinreachwa.org::e0393684-bd2f-4a4d-b4d6-5eb0d08dbc32" providerId="AD" clId="Web-{B2394E7A-E150-AFD5-B25A-4EA20DC7608A}" dt="2024-05-14T21:58:45.635" v="5" actId="1076"/>
        <pc:sldMkLst>
          <pc:docMk/>
          <pc:sldMk cId="627768637" sldId="295"/>
        </pc:sldMkLst>
        <pc:spChg chg="mod">
          <ac:chgData name="Katherine Hannula Hill" userId="S::katherineh@withinreachwa.org::e0393684-bd2f-4a4d-b4d6-5eb0d08dbc32" providerId="AD" clId="Web-{B2394E7A-E150-AFD5-B25A-4EA20DC7608A}" dt="2024-05-14T21:58:43.572" v="4" actId="1076"/>
          <ac:spMkLst>
            <pc:docMk/>
            <pc:sldMk cId="627768637" sldId="295"/>
            <ac:spMk id="3" creationId="{00000000-0000-0000-0000-000000000000}"/>
          </ac:spMkLst>
        </pc:spChg>
        <pc:picChg chg="add mod">
          <ac:chgData name="Katherine Hannula Hill" userId="S::katherineh@withinreachwa.org::e0393684-bd2f-4a4d-b4d6-5eb0d08dbc32" providerId="AD" clId="Web-{B2394E7A-E150-AFD5-B25A-4EA20DC7608A}" dt="2024-05-14T21:58:45.635" v="5" actId="1076"/>
          <ac:picMkLst>
            <pc:docMk/>
            <pc:sldMk cId="627768637" sldId="295"/>
            <ac:picMk id="7" creationId="{F9248839-18AF-392E-E0FC-AF2338DA80B0}"/>
          </ac:picMkLst>
        </pc:picChg>
        <pc:picChg chg="del">
          <ac:chgData name="Katherine Hannula Hill" userId="S::katherineh@withinreachwa.org::e0393684-bd2f-4a4d-b4d6-5eb0d08dbc32" providerId="AD" clId="Web-{B2394E7A-E150-AFD5-B25A-4EA20DC7608A}" dt="2024-05-14T21:58:30.525" v="0"/>
          <ac:picMkLst>
            <pc:docMk/>
            <pc:sldMk cId="627768637" sldId="295"/>
            <ac:picMk id="8" creationId="{25C63FAD-47C4-D466-1DF4-7AB0C0C734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af36be9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af36be9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af36be95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3af36be9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af36beba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af36beba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af36be95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af36be9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af36be95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af36be95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af36beba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af36beba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af36be95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af36be95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9F39D-8307-4CDE-A948-50F12602E81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C2B19-5C09-4082-88F3-B61CF7A33603}" type="slidenum">
              <a:rPr lang="en-US" smtClean="0"/>
              <a:t>‹#›</a:t>
            </a:fld>
            <a:endParaRPr lang="en-US"/>
          </a:p>
        </p:txBody>
      </p:sp>
    </p:spTree>
    <p:extLst>
      <p:ext uri="{BB962C8B-B14F-4D97-AF65-F5344CB8AC3E}">
        <p14:creationId xmlns:p14="http://schemas.microsoft.com/office/powerpoint/2010/main" val="354835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harmreductiondoulas.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info@harmreductiondoulas.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0" y="3989388"/>
            <a:ext cx="6858000" cy="868362"/>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lnSpc>
                <a:spcPct val="100000"/>
              </a:lnSpc>
            </a:pPr>
            <a:r>
              <a:rPr lang="en-US" sz="3000"/>
              <a:t>TITLE SLIDE: Photo Option 3</a:t>
            </a:r>
          </a:p>
          <a:p>
            <a:pPr lvl="0" algn="l">
              <a:lnSpc>
                <a:spcPct val="100000"/>
              </a:lnSpc>
            </a:pPr>
            <a:r>
              <a:rPr lang="en-US" sz="1650">
                <a:solidFill>
                  <a:prstClr val="black"/>
                </a:solidFill>
              </a:rPr>
              <a:t>[Copy photo &amp; replace photo on Title Slide: Option 1]</a:t>
            </a:r>
          </a:p>
          <a:p>
            <a:pPr algn="l">
              <a:lnSpc>
                <a:spcPct val="100000"/>
              </a:lnSpc>
            </a:pPr>
            <a:endParaRPr lang="en-US" sz="3000"/>
          </a:p>
        </p:txBody>
      </p:sp>
      <p:pic>
        <p:nvPicPr>
          <p:cNvPr id="3" name="Picture 2" descr="A person holding a baby&#10;&#10;Description automatically generated">
            <a:extLst>
              <a:ext uri="{FF2B5EF4-FFF2-40B4-BE49-F238E27FC236}">
                <a16:creationId xmlns:a16="http://schemas.microsoft.com/office/drawing/2014/main" id="{D6A27859-C155-73B0-CE1E-64DB7B94B068}"/>
              </a:ext>
            </a:extLst>
          </p:cNvPr>
          <p:cNvPicPr>
            <a:picLocks noChangeAspect="1"/>
          </p:cNvPicPr>
          <p:nvPr/>
        </p:nvPicPr>
        <p:blipFill>
          <a:blip r:embed="rId2"/>
          <a:stretch>
            <a:fillRect/>
          </a:stretch>
        </p:blipFill>
        <p:spPr>
          <a:xfrm>
            <a:off x="1" y="185951"/>
            <a:ext cx="9143999" cy="4771598"/>
          </a:xfrm>
          <a:prstGeom prst="rect">
            <a:avLst/>
          </a:prstGeom>
        </p:spPr>
      </p:pic>
    </p:spTree>
    <p:extLst>
      <p:ext uri="{BB962C8B-B14F-4D97-AF65-F5344CB8AC3E}">
        <p14:creationId xmlns:p14="http://schemas.microsoft.com/office/powerpoint/2010/main" val="30758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t>What is a harm reduction doula?</a:t>
            </a:r>
            <a:endParaRPr sz="2800" b="1"/>
          </a:p>
        </p:txBody>
      </p:sp>
      <p:sp>
        <p:nvSpPr>
          <p:cNvPr id="117" name="Google Shape;117;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rPr>
              <a:t>A </a:t>
            </a:r>
            <a:r>
              <a:rPr lang="en" sz="2600" b="1">
                <a:solidFill>
                  <a:schemeClr val="dk1"/>
                </a:solidFill>
              </a:rPr>
              <a:t>harm reduction doula </a:t>
            </a:r>
            <a:r>
              <a:rPr lang="en" sz="2600">
                <a:solidFill>
                  <a:schemeClr val="dk1"/>
                </a:solidFill>
              </a:rPr>
              <a:t>provides support for pregnant and parenting people who use substances or that are in recovery. </a:t>
            </a:r>
            <a:endParaRPr sz="2600">
              <a:solidFill>
                <a:schemeClr val="dk1"/>
              </a:solidFill>
            </a:endParaRPr>
          </a:p>
          <a:p>
            <a:pPr marL="457200" lvl="0" indent="-393700" algn="l" rtl="0">
              <a:lnSpc>
                <a:spcPct val="100000"/>
              </a:lnSpc>
              <a:spcBef>
                <a:spcPts val="1000"/>
              </a:spcBef>
              <a:spcAft>
                <a:spcPts val="0"/>
              </a:spcAft>
              <a:buClr>
                <a:schemeClr val="dk1"/>
              </a:buClr>
              <a:buSzPts val="2600"/>
              <a:buChar char="●"/>
            </a:pPr>
            <a:r>
              <a:rPr lang="en" sz="2600">
                <a:solidFill>
                  <a:schemeClr val="dk1"/>
                </a:solidFill>
              </a:rPr>
              <a:t>Full spectrum care - supporting ALL reproductive outcomes</a:t>
            </a:r>
            <a:endParaRPr sz="2600">
              <a:solidFill>
                <a:schemeClr val="dk1"/>
              </a:solidFill>
            </a:endParaRPr>
          </a:p>
          <a:p>
            <a:pPr marL="457200" lvl="0" indent="-393700" algn="l" rtl="0">
              <a:lnSpc>
                <a:spcPct val="100000"/>
              </a:lnSpc>
              <a:spcBef>
                <a:spcPts val="1000"/>
              </a:spcBef>
              <a:spcAft>
                <a:spcPts val="0"/>
              </a:spcAft>
              <a:buClr>
                <a:schemeClr val="dk1"/>
              </a:buClr>
              <a:buSzPts val="2600"/>
              <a:buChar char="●"/>
            </a:pPr>
            <a:r>
              <a:rPr lang="en" sz="2600">
                <a:solidFill>
                  <a:schemeClr val="dk1"/>
                </a:solidFill>
              </a:rPr>
              <a:t>Harm reduction supplies and supports</a:t>
            </a:r>
            <a:endParaRPr sz="2600">
              <a:solidFill>
                <a:schemeClr val="dk1"/>
              </a:solidFill>
            </a:endParaRPr>
          </a:p>
          <a:p>
            <a:pPr marL="457200" lvl="0" indent="-393700" algn="l" rtl="0">
              <a:lnSpc>
                <a:spcPct val="100000"/>
              </a:lnSpc>
              <a:spcBef>
                <a:spcPts val="1000"/>
              </a:spcBef>
              <a:spcAft>
                <a:spcPts val="0"/>
              </a:spcAft>
              <a:buClr>
                <a:schemeClr val="dk1"/>
              </a:buClr>
              <a:buSzPts val="2600"/>
              <a:buChar char="●"/>
            </a:pPr>
            <a:r>
              <a:rPr lang="en" sz="2600">
                <a:solidFill>
                  <a:schemeClr val="dk1"/>
                </a:solidFill>
              </a:rPr>
              <a:t>Outreach and transportation </a:t>
            </a:r>
            <a:endParaRPr sz="2600">
              <a:solidFill>
                <a:schemeClr val="dk1"/>
              </a:solidFill>
            </a:endParaRPr>
          </a:p>
          <a:p>
            <a:pPr marL="0" lvl="0" indent="0" algn="l" rtl="0">
              <a:spcBef>
                <a:spcPts val="1000"/>
              </a:spcBef>
              <a:spcAft>
                <a:spcPts val="0"/>
              </a:spcAft>
              <a:buClr>
                <a:schemeClr val="dk1"/>
              </a:buClr>
              <a:buSzPts val="1100"/>
              <a:buFont typeface="Arial"/>
              <a:buNone/>
            </a:pP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t>What is a harm reduction doula?</a:t>
            </a:r>
            <a:endParaRPr sz="2800" b="1"/>
          </a:p>
        </p:txBody>
      </p:sp>
      <p:sp>
        <p:nvSpPr>
          <p:cNvPr id="123" name="Google Shape;123;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Clr>
                <a:schemeClr val="dk1"/>
              </a:buClr>
              <a:buSzPts val="2800"/>
              <a:buChar char="●"/>
            </a:pPr>
            <a:r>
              <a:rPr lang="en" sz="2800">
                <a:solidFill>
                  <a:schemeClr val="dk1"/>
                </a:solidFill>
              </a:rPr>
              <a:t>Client led advocacy and decision making</a:t>
            </a:r>
            <a:endParaRPr sz="2800">
              <a:solidFill>
                <a:schemeClr val="dk1"/>
              </a:solidFill>
            </a:endParaRPr>
          </a:p>
          <a:p>
            <a:pPr marL="457200" lvl="0" indent="-406400" algn="l" rtl="0">
              <a:spcBef>
                <a:spcPts val="1000"/>
              </a:spcBef>
              <a:spcAft>
                <a:spcPts val="0"/>
              </a:spcAft>
              <a:buClr>
                <a:schemeClr val="dk1"/>
              </a:buClr>
              <a:buSzPts val="2800"/>
              <a:buChar char="●"/>
            </a:pPr>
            <a:r>
              <a:rPr lang="en" sz="2800">
                <a:solidFill>
                  <a:schemeClr val="dk1"/>
                </a:solidFill>
              </a:rPr>
              <a:t>Educating community </a:t>
            </a:r>
            <a:endParaRPr sz="2800">
              <a:solidFill>
                <a:schemeClr val="dk1"/>
              </a:solidFill>
            </a:endParaRPr>
          </a:p>
          <a:p>
            <a:pPr marL="457200" lvl="0" indent="-406400" algn="l" rtl="0">
              <a:spcBef>
                <a:spcPts val="1000"/>
              </a:spcBef>
              <a:spcAft>
                <a:spcPts val="0"/>
              </a:spcAft>
              <a:buClr>
                <a:schemeClr val="dk1"/>
              </a:buClr>
              <a:buSzPts val="2800"/>
              <a:buChar char="●"/>
            </a:pPr>
            <a:r>
              <a:rPr lang="en" sz="2800">
                <a:solidFill>
                  <a:schemeClr val="dk1"/>
                </a:solidFill>
              </a:rPr>
              <a:t>Information on CPS engagement and knowing your rights</a:t>
            </a:r>
            <a:endParaRPr sz="2800">
              <a:solidFill>
                <a:schemeClr val="dk1"/>
              </a:solidFill>
            </a:endParaRPr>
          </a:p>
          <a:p>
            <a:pPr marL="457200" lvl="0" indent="0" algn="l" rtl="0">
              <a:spcBef>
                <a:spcPts val="1000"/>
              </a:spcBef>
              <a:spcAft>
                <a:spcPts val="1000"/>
              </a:spcAft>
              <a:buNone/>
            </a:pP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THANK YOU!</a:t>
            </a:r>
            <a:endParaRPr b="1"/>
          </a:p>
        </p:txBody>
      </p:sp>
      <p:sp>
        <p:nvSpPr>
          <p:cNvPr id="129" name="Google Shape;12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t>You can visit us at </a:t>
            </a:r>
            <a:r>
              <a:rPr lang="en" sz="3000" u="sng">
                <a:solidFill>
                  <a:schemeClr val="hlink"/>
                </a:solidFill>
                <a:hlinkClick r:id="rId3"/>
              </a:rPr>
              <a:t>https://www.harmreductiondoulas.org/</a:t>
            </a:r>
            <a:endParaRPr sz="3000"/>
          </a:p>
          <a:p>
            <a:pPr marL="0" lvl="0" indent="0" algn="l" rtl="0">
              <a:spcBef>
                <a:spcPts val="1200"/>
              </a:spcBef>
              <a:spcAft>
                <a:spcPts val="0"/>
              </a:spcAft>
              <a:buNone/>
            </a:pPr>
            <a:r>
              <a:rPr lang="en" sz="3000"/>
              <a:t>Or email us at </a:t>
            </a:r>
            <a:endParaRPr sz="3000"/>
          </a:p>
          <a:p>
            <a:pPr marL="0" lvl="0" indent="0" algn="l" rtl="0">
              <a:spcBef>
                <a:spcPts val="1200"/>
              </a:spcBef>
              <a:spcAft>
                <a:spcPts val="1200"/>
              </a:spcAft>
              <a:buNone/>
            </a:pPr>
            <a:r>
              <a:rPr lang="en" sz="3000" u="sng">
                <a:solidFill>
                  <a:schemeClr val="hlink"/>
                </a:solidFill>
                <a:hlinkClick r:id="rId4"/>
              </a:rPr>
              <a:t>info@harmreductiondoulas.org</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716"/>
            <a:ext cx="3886201" cy="1011232"/>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solidFill>
                  <a:srgbClr val="54284E"/>
                </a:solidFill>
              </a:rPr>
              <a:t>Thank you for attending today's session </a:t>
            </a:r>
            <a:endParaRPr lang="en-US" b="1">
              <a:solidFill>
                <a:srgbClr val="54284E"/>
              </a:solidFill>
              <a:ea typeface="Calibri Light"/>
              <a:cs typeface="Calibri Light"/>
            </a:endParaRPr>
          </a:p>
        </p:txBody>
      </p:sp>
      <p:sp>
        <p:nvSpPr>
          <p:cNvPr id="3" name="Content Placeholder 2"/>
          <p:cNvSpPr>
            <a:spLocks noGrp="1"/>
          </p:cNvSpPr>
          <p:nvPr>
            <p:ph idx="1"/>
          </p:nvPr>
        </p:nvSpPr>
        <p:spPr>
          <a:xfrm>
            <a:off x="628650" y="809293"/>
            <a:ext cx="4004487" cy="749903"/>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475"/>
              <a:t>We want to hear from you. Please fill out the survey.</a:t>
            </a:r>
            <a:endParaRPr lang="en-US" sz="2475">
              <a:ea typeface="Calibri"/>
              <a:cs typeface="Calibri"/>
            </a:endParaRPr>
          </a:p>
          <a:p>
            <a:pPr marL="0" indent="0">
              <a:buNone/>
            </a:pPr>
            <a:endParaRPr lang="en-US">
              <a:ea typeface="Calibri" panose="020F0502020204030204"/>
              <a:cs typeface="Calibri" panose="020F0502020204030204"/>
            </a:endParaRP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23285"/>
            <a:ext cx="9144000" cy="1682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801" y="4580775"/>
            <a:ext cx="1169813" cy="288991"/>
          </a:xfrm>
          <a:prstGeom prst="rect">
            <a:avLst/>
          </a:prstGeom>
        </p:spPr>
      </p:pic>
      <p:sp>
        <p:nvSpPr>
          <p:cNvPr id="5" name="Rectangle 4"/>
          <p:cNvSpPr/>
          <p:nvPr/>
        </p:nvSpPr>
        <p:spPr>
          <a:xfrm>
            <a:off x="4679027" y="1369219"/>
            <a:ext cx="3886200" cy="259080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6" name="Picture 5" descr="A person and person holding each other&#10;&#10;Description automatically generated">
            <a:extLst>
              <a:ext uri="{FF2B5EF4-FFF2-40B4-BE49-F238E27FC236}">
                <a16:creationId xmlns:a16="http://schemas.microsoft.com/office/drawing/2014/main" id="{E4D670D6-49E3-949D-3544-63AE4E36AAC8}"/>
              </a:ext>
            </a:extLst>
          </p:cNvPr>
          <p:cNvPicPr>
            <a:picLocks noChangeAspect="1"/>
          </p:cNvPicPr>
          <p:nvPr/>
        </p:nvPicPr>
        <p:blipFill>
          <a:blip r:embed="rId4"/>
          <a:stretch>
            <a:fillRect/>
          </a:stretch>
        </p:blipFill>
        <p:spPr>
          <a:xfrm>
            <a:off x="4632563" y="175715"/>
            <a:ext cx="4246159" cy="4212039"/>
          </a:xfrm>
          <a:prstGeom prst="rect">
            <a:avLst/>
          </a:prstGeom>
        </p:spPr>
      </p:pic>
      <p:pic>
        <p:nvPicPr>
          <p:cNvPr id="7" name="Picture 6" descr="A qr code on a purple background&#10;&#10;Description automatically generated">
            <a:extLst>
              <a:ext uri="{FF2B5EF4-FFF2-40B4-BE49-F238E27FC236}">
                <a16:creationId xmlns:a16="http://schemas.microsoft.com/office/drawing/2014/main" id="{F9248839-18AF-392E-E0FC-AF2338DA80B0}"/>
              </a:ext>
            </a:extLst>
          </p:cNvPr>
          <p:cNvPicPr>
            <a:picLocks noChangeAspect="1"/>
          </p:cNvPicPr>
          <p:nvPr/>
        </p:nvPicPr>
        <p:blipFill>
          <a:blip r:embed="rId5"/>
          <a:stretch>
            <a:fillRect/>
          </a:stretch>
        </p:blipFill>
        <p:spPr>
          <a:xfrm>
            <a:off x="1151659" y="1905000"/>
            <a:ext cx="2831523" cy="2822864"/>
          </a:xfrm>
          <a:prstGeom prst="rect">
            <a:avLst/>
          </a:prstGeom>
        </p:spPr>
      </p:pic>
    </p:spTree>
    <p:extLst>
      <p:ext uri="{BB962C8B-B14F-4D97-AF65-F5344CB8AC3E}">
        <p14:creationId xmlns:p14="http://schemas.microsoft.com/office/powerpoint/2010/main" val="62776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23285"/>
            <a:ext cx="9144000" cy="168233"/>
          </a:xfrm>
          <a:prstGeom prst="rect">
            <a:avLst/>
          </a:prstGeom>
        </p:spPr>
      </p:pic>
      <p:pic>
        <p:nvPicPr>
          <p:cNvPr id="6" name="Picture 5" descr="A person holding a baby&#10;&#10;Description automatically generated">
            <a:extLst>
              <a:ext uri="{FF2B5EF4-FFF2-40B4-BE49-F238E27FC236}">
                <a16:creationId xmlns:a16="http://schemas.microsoft.com/office/drawing/2014/main" id="{DEE2AA99-736A-B28B-05E5-1986844E3252}"/>
              </a:ext>
            </a:extLst>
          </p:cNvPr>
          <p:cNvPicPr>
            <a:picLocks noChangeAspect="1"/>
          </p:cNvPicPr>
          <p:nvPr/>
        </p:nvPicPr>
        <p:blipFill>
          <a:blip r:embed="rId3"/>
          <a:stretch>
            <a:fillRect/>
          </a:stretch>
        </p:blipFill>
        <p:spPr>
          <a:xfrm>
            <a:off x="2351" y="3133"/>
            <a:ext cx="9660254" cy="3226508"/>
          </a:xfrm>
          <a:prstGeom prst="rect">
            <a:avLst/>
          </a:prstGeom>
        </p:spPr>
      </p:pic>
      <p:pic>
        <p:nvPicPr>
          <p:cNvPr id="3" name="Picture 2" descr="A close-up of a logo&#10;&#10;Description automatically generated">
            <a:extLst>
              <a:ext uri="{FF2B5EF4-FFF2-40B4-BE49-F238E27FC236}">
                <a16:creationId xmlns:a16="http://schemas.microsoft.com/office/drawing/2014/main" id="{E2897968-8927-5C74-94D8-BC7E20878F2D}"/>
              </a:ext>
            </a:extLst>
          </p:cNvPr>
          <p:cNvPicPr>
            <a:picLocks noChangeAspect="1"/>
          </p:cNvPicPr>
          <p:nvPr/>
        </p:nvPicPr>
        <p:blipFill>
          <a:blip r:embed="rId4"/>
          <a:stretch>
            <a:fillRect/>
          </a:stretch>
        </p:blipFill>
        <p:spPr>
          <a:xfrm>
            <a:off x="1798286" y="3345873"/>
            <a:ext cx="5547428" cy="1537855"/>
          </a:xfrm>
          <a:prstGeom prst="rect">
            <a:avLst/>
          </a:prstGeom>
        </p:spPr>
      </p:pic>
    </p:spTree>
    <p:extLst>
      <p:ext uri="{BB962C8B-B14F-4D97-AF65-F5344CB8AC3E}">
        <p14:creationId xmlns:p14="http://schemas.microsoft.com/office/powerpoint/2010/main" val="37108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284E"/>
        </a:solidFill>
        <a:effectLst/>
      </p:bgPr>
    </p:bg>
    <p:spTree>
      <p:nvGrpSpPr>
        <p:cNvPr id="1" name=""/>
        <p:cNvGrpSpPr/>
        <p:nvPr/>
      </p:nvGrpSpPr>
      <p:grpSpPr>
        <a:xfrm>
          <a:off x="0" y="0"/>
          <a:ext cx="0" cy="0"/>
          <a:chOff x="0" y="0"/>
          <a:chExt cx="0" cy="0"/>
        </a:xfrm>
      </p:grpSpPr>
      <p:sp>
        <p:nvSpPr>
          <p:cNvPr id="5" name="Rectangle 4"/>
          <p:cNvSpPr/>
          <p:nvPr/>
        </p:nvSpPr>
        <p:spPr>
          <a:xfrm>
            <a:off x="0" y="3710371"/>
            <a:ext cx="9144000" cy="1438247"/>
          </a:xfrm>
          <a:prstGeom prst="rect">
            <a:avLst/>
          </a:prstGeom>
          <a:solidFill>
            <a:srgbClr val="55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6" name="Subtitle 2"/>
          <p:cNvSpPr>
            <a:spLocks noGrp="1"/>
          </p:cNvSpPr>
          <p:nvPr>
            <p:ph type="subTitle" idx="4294967295"/>
          </p:nvPr>
        </p:nvSpPr>
        <p:spPr>
          <a:xfrm>
            <a:off x="0" y="3989388"/>
            <a:ext cx="6858000" cy="868362"/>
          </a:xfr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lnSpc>
                <a:spcPct val="100000"/>
              </a:lnSpc>
            </a:pPr>
            <a:r>
              <a:rPr lang="en-US" sz="3000">
                <a:solidFill>
                  <a:schemeClr val="bg1"/>
                </a:solidFill>
              </a:rPr>
              <a:t>Land and Labor Acknowledgement</a:t>
            </a:r>
            <a:endParaRPr lang="en-US" sz="3000">
              <a:solidFill>
                <a:schemeClr val="bg1"/>
              </a:solidFill>
              <a:cs typeface="Calibri"/>
            </a:endParaRPr>
          </a:p>
          <a:p>
            <a:pPr algn="l">
              <a:lnSpc>
                <a:spcPct val="100000"/>
              </a:lnSpc>
            </a:pPr>
            <a:r>
              <a:rPr lang="en-US">
                <a:solidFill>
                  <a:schemeClr val="bg1"/>
                </a:solidFill>
              </a:rPr>
              <a:t>2024 Learning Series: Pregnancy and Postpartum Support</a:t>
            </a:r>
            <a:endParaRPr lang="en-US">
              <a:solidFill>
                <a:schemeClr val="bg1"/>
              </a:solidFill>
              <a:cs typeface="Calibri"/>
            </a:endParaRP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42138"/>
            <a:ext cx="9144000" cy="1682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437" y="4470169"/>
            <a:ext cx="1965869" cy="485428"/>
          </a:xfrm>
          <a:prstGeom prst="rect">
            <a:avLst/>
          </a:prstGeom>
        </p:spPr>
      </p:pic>
      <p:sp>
        <p:nvSpPr>
          <p:cNvPr id="2" name="TextBox 1">
            <a:extLst>
              <a:ext uri="{FF2B5EF4-FFF2-40B4-BE49-F238E27FC236}">
                <a16:creationId xmlns:a16="http://schemas.microsoft.com/office/drawing/2014/main" id="{BD7C0779-6146-7D8D-792C-A6192EB11C6F}"/>
              </a:ext>
            </a:extLst>
          </p:cNvPr>
          <p:cNvSpPr txBox="1"/>
          <p:nvPr/>
        </p:nvSpPr>
        <p:spPr>
          <a:xfrm>
            <a:off x="331110" y="305874"/>
            <a:ext cx="8352829" cy="34047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a:solidFill>
                  <a:schemeClr val="bg1"/>
                </a:solidFill>
                <a:latin typeface="Arial Nova"/>
                <a:cs typeface="Times New Roman"/>
              </a:rPr>
              <a:t>We want to acknowledge that we occupy the ancestral lands of the Coast Salish Peoples, in particular the Tulalip, Snohomish, Stillaguamish, Suquamish, Muckleshoot, Nisqually, Puyallup, and the first people of Seattle, the Duwamish People, past, present and future. We honor with gratitude the land itself.</a:t>
            </a:r>
            <a:endParaRPr lang="en-US" sz="1650">
              <a:solidFill>
                <a:schemeClr val="bg1"/>
              </a:solidFill>
              <a:latin typeface="Arial Nova"/>
            </a:endParaRPr>
          </a:p>
          <a:p>
            <a:endParaRPr lang="en-US" sz="1650">
              <a:solidFill>
                <a:schemeClr val="bg1"/>
              </a:solidFill>
              <a:latin typeface="Arial Nova"/>
              <a:cs typeface="Times New Roman"/>
            </a:endParaRPr>
          </a:p>
          <a:p>
            <a:r>
              <a:rPr lang="en-US" sz="1650">
                <a:solidFill>
                  <a:schemeClr val="bg1"/>
                </a:solidFill>
                <a:latin typeface="Arial Nova"/>
                <a:cs typeface="Times New Roman"/>
              </a:rPr>
              <a:t>We also want to recognize that the United States as we know it was built at the often-fatal expense of forcefully enslaved Black and Indigenous people. We must acknowledge that much of what we know of this country today, including its culture, economic growth, and development has been made possible by the labor of enslaved Africans, their descendants, and Indigenous peoples past and present. Today, we are indebted to their labor and the labor of many Black and brown bodies that continue to work in the shadows for our collective benefit.</a:t>
            </a:r>
            <a:endParaRPr lang="en-US" sz="1650">
              <a:solidFill>
                <a:schemeClr val="bg1"/>
              </a:solidFill>
              <a:latin typeface="Arial Nova"/>
            </a:endParaRPr>
          </a:p>
          <a:p>
            <a:endParaRPr lang="en-US" sz="1875">
              <a:solidFill>
                <a:schemeClr val="bg1"/>
              </a:solidFill>
              <a:latin typeface="Arial Nova"/>
            </a:endParaRPr>
          </a:p>
        </p:txBody>
      </p:sp>
    </p:spTree>
    <p:extLst>
      <p:ext uri="{BB962C8B-B14F-4D97-AF65-F5344CB8AC3E}">
        <p14:creationId xmlns:p14="http://schemas.microsoft.com/office/powerpoint/2010/main" val="163164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smiling&#10;&#10;Description automatically generated">
            <a:extLst>
              <a:ext uri="{FF2B5EF4-FFF2-40B4-BE49-F238E27FC236}">
                <a16:creationId xmlns:a16="http://schemas.microsoft.com/office/drawing/2014/main" id="{CD4A21DC-516D-C5BD-2B92-A119E0F3230F}"/>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1350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392275" y="1277250"/>
            <a:ext cx="8520600" cy="11400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6000"/>
              <a:t>Harm Reduction Doulas</a:t>
            </a:r>
            <a:endParaRPr sz="6000"/>
          </a:p>
        </p:txBody>
      </p:sp>
      <p:sp>
        <p:nvSpPr>
          <p:cNvPr id="86" name="Google Shape;86;p13"/>
          <p:cNvSpPr txBox="1">
            <a:spLocks noGrp="1"/>
          </p:cNvSpPr>
          <p:nvPr>
            <p:ph type="subTitle" idx="1"/>
          </p:nvPr>
        </p:nvSpPr>
        <p:spPr>
          <a:xfrm>
            <a:off x="311700" y="2834125"/>
            <a:ext cx="8520600" cy="127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400"/>
              <a:t>Improving health and wellness for </a:t>
            </a:r>
            <a:endParaRPr sz="3400"/>
          </a:p>
          <a:p>
            <a:pPr marL="0" lvl="0" indent="0" algn="ctr" rtl="0">
              <a:lnSpc>
                <a:spcPct val="115000"/>
              </a:lnSpc>
              <a:spcBef>
                <a:spcPts val="0"/>
              </a:spcBef>
              <a:spcAft>
                <a:spcPts val="0"/>
              </a:spcAft>
              <a:buClr>
                <a:schemeClr val="dk1"/>
              </a:buClr>
              <a:buSzPts val="1100"/>
              <a:buFont typeface="Arial"/>
              <a:buNone/>
            </a:pPr>
            <a:r>
              <a:rPr lang="en" sz="3400"/>
              <a:t>pregnant people who use drugs </a:t>
            </a:r>
            <a:endParaRPr sz="3400"/>
          </a:p>
        </p:txBody>
      </p:sp>
      <p:sp>
        <p:nvSpPr>
          <p:cNvPr id="87" name="Google Shape;87;p13"/>
          <p:cNvSpPr txBox="1"/>
          <p:nvPr/>
        </p:nvSpPr>
        <p:spPr>
          <a:xfrm>
            <a:off x="1258050" y="4430075"/>
            <a:ext cx="6627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highlight>
                  <a:srgbClr val="6D9EEB"/>
                </a:highlight>
              </a:rPr>
              <a:t>Doulas: </a:t>
            </a:r>
            <a:r>
              <a:rPr lang="en" b="1">
                <a:highlight>
                  <a:srgbClr val="6D9EEB"/>
                </a:highlight>
              </a:rPr>
              <a:t>Chelsie Porter and Ash Woods</a:t>
            </a:r>
            <a:endParaRPr b="1">
              <a:highlight>
                <a:srgbClr val="6D9EEB"/>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t>Overview</a:t>
            </a:r>
            <a:endParaRPr sz="2800" b="1"/>
          </a:p>
        </p:txBody>
      </p:sp>
      <p:sp>
        <p:nvSpPr>
          <p:cNvPr id="93" name="Google Shape;93;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93700" algn="l" rtl="0">
              <a:spcBef>
                <a:spcPts val="1000"/>
              </a:spcBef>
              <a:spcAft>
                <a:spcPts val="0"/>
              </a:spcAft>
              <a:buClr>
                <a:schemeClr val="dk1"/>
              </a:buClr>
              <a:buSzPts val="2600"/>
              <a:buAutoNum type="arabicPeriod"/>
            </a:pPr>
            <a:r>
              <a:rPr lang="en" sz="2600">
                <a:solidFill>
                  <a:schemeClr val="dk1"/>
                </a:solidFill>
              </a:rPr>
              <a:t>Define the role of a harm reduction doula</a:t>
            </a:r>
            <a:endParaRPr sz="2600">
              <a:solidFill>
                <a:schemeClr val="dk1"/>
              </a:solidFill>
            </a:endParaRPr>
          </a:p>
          <a:p>
            <a:pPr marL="457200" lvl="0" indent="-393700" algn="l" rtl="0">
              <a:spcBef>
                <a:spcPts val="1000"/>
              </a:spcBef>
              <a:spcAft>
                <a:spcPts val="0"/>
              </a:spcAft>
              <a:buClr>
                <a:schemeClr val="dk1"/>
              </a:buClr>
              <a:buSzPts val="2600"/>
              <a:buAutoNum type="arabicPeriod"/>
            </a:pPr>
            <a:r>
              <a:rPr lang="en" sz="2600">
                <a:solidFill>
                  <a:schemeClr val="dk1"/>
                </a:solidFill>
              </a:rPr>
              <a:t>Describe how harm reduction doulas aim to reduce preventable deaths and improve care for birthing people who use substances</a:t>
            </a:r>
            <a:endParaRPr sz="2600">
              <a:solidFill>
                <a:schemeClr val="dk1"/>
              </a:solidFill>
            </a:endParaRPr>
          </a:p>
          <a:p>
            <a:pPr marL="457200" lvl="0" indent="-393700" algn="l" rtl="0">
              <a:spcBef>
                <a:spcPts val="1000"/>
              </a:spcBef>
              <a:spcAft>
                <a:spcPts val="0"/>
              </a:spcAft>
              <a:buClr>
                <a:schemeClr val="dk1"/>
              </a:buClr>
              <a:buSzPts val="2600"/>
              <a:buAutoNum type="arabicPeriod"/>
            </a:pPr>
            <a:r>
              <a:rPr lang="en" sz="2600">
                <a:solidFill>
                  <a:schemeClr val="dk1"/>
                </a:solidFill>
              </a:rPr>
              <a:t>Identify best practices for supporting pregnant and parenting people who use substances</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we are: </a:t>
            </a:r>
            <a:r>
              <a:rPr lang="en" b="1"/>
              <a:t>The Harm Reduction Doula Collective</a:t>
            </a:r>
            <a:endParaRPr b="1"/>
          </a:p>
        </p:txBody>
      </p:sp>
      <p:sp>
        <p:nvSpPr>
          <p:cNvPr id="99" name="Google Shape;99;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400">
                <a:solidFill>
                  <a:schemeClr val="dk1"/>
                </a:solidFill>
                <a:highlight>
                  <a:srgbClr val="FFFFFF"/>
                </a:highlight>
              </a:rPr>
              <a:t>We are a collective of full spectrum doulas providing harm reduction services in Seattle, Washington.</a:t>
            </a:r>
            <a:endParaRPr sz="2400">
              <a:solidFill>
                <a:schemeClr val="dk1"/>
              </a:solidFill>
              <a:highlight>
                <a:srgbClr val="FFFFFF"/>
              </a:highlight>
            </a:endParaRPr>
          </a:p>
          <a:p>
            <a:pPr marL="457200" lvl="0" indent="-381000" algn="l" rtl="0">
              <a:lnSpc>
                <a:spcPct val="100000"/>
              </a:lnSpc>
              <a:spcBef>
                <a:spcPts val="1600"/>
              </a:spcBef>
              <a:spcAft>
                <a:spcPts val="0"/>
              </a:spcAft>
              <a:buClr>
                <a:schemeClr val="dk1"/>
              </a:buClr>
              <a:buSzPts val="2400"/>
              <a:buChar char="●"/>
            </a:pPr>
            <a:r>
              <a:rPr lang="en" sz="2400">
                <a:solidFill>
                  <a:schemeClr val="dk1"/>
                </a:solidFill>
                <a:highlight>
                  <a:srgbClr val="FFFFFF"/>
                </a:highlight>
              </a:rPr>
              <a:t>Companion parents and families who use substances</a:t>
            </a:r>
            <a:endParaRPr sz="2400">
              <a:solidFill>
                <a:schemeClr val="dk1"/>
              </a:solidFill>
              <a:highlight>
                <a:srgbClr val="FFFFFF"/>
              </a:highlight>
            </a:endParaRPr>
          </a:p>
          <a:p>
            <a:pPr marL="457200" lvl="0" indent="-381000" algn="l" rtl="0">
              <a:lnSpc>
                <a:spcPct val="100000"/>
              </a:lnSpc>
              <a:spcBef>
                <a:spcPts val="1000"/>
              </a:spcBef>
              <a:spcAft>
                <a:spcPts val="0"/>
              </a:spcAft>
              <a:buClr>
                <a:schemeClr val="dk1"/>
              </a:buClr>
              <a:buSzPts val="2400"/>
              <a:buChar char="●"/>
            </a:pPr>
            <a:r>
              <a:rPr lang="en" sz="2400">
                <a:solidFill>
                  <a:schemeClr val="dk1"/>
                </a:solidFill>
                <a:highlight>
                  <a:srgbClr val="FFFFFF"/>
                </a:highlight>
              </a:rPr>
              <a:t>Full spectrum doula support and community resources</a:t>
            </a:r>
            <a:endParaRPr sz="2400">
              <a:solidFill>
                <a:schemeClr val="dk1"/>
              </a:solidFill>
              <a:highlight>
                <a:srgbClr val="FFFFFF"/>
              </a:highlight>
            </a:endParaRPr>
          </a:p>
          <a:p>
            <a:pPr marL="457200" lvl="0" indent="-381000" algn="l" rtl="0">
              <a:lnSpc>
                <a:spcPct val="100000"/>
              </a:lnSpc>
              <a:spcBef>
                <a:spcPts val="1000"/>
              </a:spcBef>
              <a:spcAft>
                <a:spcPts val="0"/>
              </a:spcAft>
              <a:buClr>
                <a:schemeClr val="dk1"/>
              </a:buClr>
              <a:buSzPts val="2400"/>
              <a:buChar char="●"/>
            </a:pPr>
            <a:r>
              <a:rPr lang="en" sz="2400">
                <a:solidFill>
                  <a:schemeClr val="dk1"/>
                </a:solidFill>
                <a:highlight>
                  <a:srgbClr val="FFFFFF"/>
                </a:highlight>
              </a:rPr>
              <a:t>Services are free</a:t>
            </a:r>
            <a:endParaRPr sz="2400">
              <a:solidFill>
                <a:schemeClr val="dk1"/>
              </a:solidFill>
              <a:highlight>
                <a:srgbClr val="FFFFFF"/>
              </a:highlight>
            </a:endParaRPr>
          </a:p>
          <a:p>
            <a:pPr marL="457200" lvl="0" indent="-381000" algn="l" rtl="0">
              <a:lnSpc>
                <a:spcPct val="100000"/>
              </a:lnSpc>
              <a:spcBef>
                <a:spcPts val="1000"/>
              </a:spcBef>
              <a:spcAft>
                <a:spcPts val="1000"/>
              </a:spcAft>
              <a:buClr>
                <a:schemeClr val="dk1"/>
              </a:buClr>
              <a:buSzPts val="2400"/>
              <a:buChar char="●"/>
            </a:pPr>
            <a:r>
              <a:rPr lang="en" sz="2400">
                <a:solidFill>
                  <a:schemeClr val="dk1"/>
                </a:solidFill>
                <a:highlight>
                  <a:srgbClr val="FFFFFF"/>
                </a:highlight>
              </a:rPr>
              <a:t>Harm reduction training</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t>What is a doula?</a:t>
            </a:r>
            <a:endParaRPr sz="2800" b="1"/>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chemeClr val="dk1"/>
                </a:solidFill>
                <a:highlight>
                  <a:schemeClr val="lt1"/>
                </a:highlight>
              </a:rPr>
              <a:t>Doulas provide information, emotional and physical support to birthing people and their families.  </a:t>
            </a:r>
            <a:endParaRPr sz="2400">
              <a:solidFill>
                <a:schemeClr val="dk1"/>
              </a:solidFill>
              <a:highlight>
                <a:schemeClr val="lt1"/>
              </a:highlight>
            </a:endParaRPr>
          </a:p>
          <a:p>
            <a:pPr marL="457200" lvl="0" indent="-381000" algn="l" rtl="0">
              <a:lnSpc>
                <a:spcPct val="100000"/>
              </a:lnSpc>
              <a:spcBef>
                <a:spcPts val="1000"/>
              </a:spcBef>
              <a:spcAft>
                <a:spcPts val="0"/>
              </a:spcAft>
              <a:buClr>
                <a:schemeClr val="dk1"/>
              </a:buClr>
              <a:buSzPts val="2400"/>
              <a:buChar char="●"/>
            </a:pPr>
            <a:r>
              <a:rPr lang="en" sz="2400">
                <a:solidFill>
                  <a:schemeClr val="dk1"/>
                </a:solidFill>
                <a:highlight>
                  <a:schemeClr val="lt1"/>
                </a:highlight>
              </a:rPr>
              <a:t>Not medical professionals</a:t>
            </a:r>
            <a:endParaRPr sz="2400">
              <a:solidFill>
                <a:schemeClr val="dk1"/>
              </a:solidFill>
              <a:highlight>
                <a:schemeClr val="lt1"/>
              </a:highlight>
            </a:endParaRPr>
          </a:p>
          <a:p>
            <a:pPr marL="457200" lvl="0" indent="-381000" algn="l" rtl="0">
              <a:lnSpc>
                <a:spcPct val="100000"/>
              </a:lnSpc>
              <a:spcBef>
                <a:spcPts val="1000"/>
              </a:spcBef>
              <a:spcAft>
                <a:spcPts val="0"/>
              </a:spcAft>
              <a:buClr>
                <a:schemeClr val="dk1"/>
              </a:buClr>
              <a:buSzPts val="2400"/>
              <a:buChar char="●"/>
            </a:pPr>
            <a:r>
              <a:rPr lang="en" sz="2400">
                <a:solidFill>
                  <a:schemeClr val="dk1"/>
                </a:solidFill>
                <a:highlight>
                  <a:schemeClr val="lt1"/>
                </a:highlight>
              </a:rPr>
              <a:t>Doulas can take trainings and continuing education to gain skills and knowledge</a:t>
            </a:r>
            <a:endParaRPr sz="2400">
              <a:solidFill>
                <a:schemeClr val="dk1"/>
              </a:solidFill>
              <a:highlight>
                <a:schemeClr val="lt1"/>
              </a:highlight>
            </a:endParaRPr>
          </a:p>
          <a:p>
            <a:pPr marL="457200" lvl="0" indent="-381000" algn="l" rtl="0">
              <a:lnSpc>
                <a:spcPct val="100000"/>
              </a:lnSpc>
              <a:spcBef>
                <a:spcPts val="1000"/>
              </a:spcBef>
              <a:spcAft>
                <a:spcPts val="1000"/>
              </a:spcAft>
              <a:buClr>
                <a:schemeClr val="dk1"/>
              </a:buClr>
              <a:buSzPts val="2400"/>
              <a:buChar char="●"/>
            </a:pPr>
            <a:r>
              <a:rPr lang="en" sz="2400">
                <a:solidFill>
                  <a:schemeClr val="dk1"/>
                </a:solidFill>
                <a:highlight>
                  <a:schemeClr val="lt1"/>
                </a:highlight>
              </a:rPr>
              <a:t>Evidence shows that doulas improve outcomes for birthing people and babies</a:t>
            </a:r>
            <a:endParaRPr sz="2400">
              <a:solidFill>
                <a:schemeClr val="dk1"/>
              </a:solidFill>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t>What is a full spectrum doula?</a:t>
            </a:r>
            <a:endParaRPr sz="2800" b="1"/>
          </a:p>
        </p:txBody>
      </p:sp>
      <p:sp>
        <p:nvSpPr>
          <p:cNvPr id="111" name="Google Shape;111;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chemeClr val="dk1"/>
                </a:solidFill>
                <a:highlight>
                  <a:srgbClr val="FFFFFF"/>
                </a:highlight>
              </a:rPr>
              <a:t>A </a:t>
            </a:r>
            <a:r>
              <a:rPr lang="en" sz="2400" b="1">
                <a:solidFill>
                  <a:schemeClr val="dk1"/>
                </a:solidFill>
              </a:rPr>
              <a:t>full spectrum doula </a:t>
            </a:r>
            <a:r>
              <a:rPr lang="en" sz="2400">
                <a:solidFill>
                  <a:schemeClr val="dk1"/>
                </a:solidFill>
                <a:highlight>
                  <a:srgbClr val="FFFFFF"/>
                </a:highlight>
              </a:rPr>
              <a:t>provides support for all reproductive care outcomes. </a:t>
            </a:r>
            <a:endParaRPr sz="2400">
              <a:solidFill>
                <a:schemeClr val="dk1"/>
              </a:solidFill>
              <a:highlight>
                <a:srgbClr val="FFFFFF"/>
              </a:highlight>
            </a:endParaRPr>
          </a:p>
          <a:p>
            <a:pPr marL="457200" lvl="0" indent="-381000" algn="l" rtl="0">
              <a:lnSpc>
                <a:spcPct val="100000"/>
              </a:lnSpc>
              <a:spcBef>
                <a:spcPts val="1200"/>
              </a:spcBef>
              <a:spcAft>
                <a:spcPts val="0"/>
              </a:spcAft>
              <a:buClr>
                <a:schemeClr val="dk1"/>
              </a:buClr>
              <a:buSzPts val="2400"/>
              <a:buChar char="●"/>
            </a:pPr>
            <a:r>
              <a:rPr lang="en" sz="2400">
                <a:solidFill>
                  <a:schemeClr val="dk1"/>
                </a:solidFill>
                <a:highlight>
                  <a:srgbClr val="FFFFFF"/>
                </a:highlight>
              </a:rPr>
              <a:t>Prenatal (before the birth), throughout labor and childbirth</a:t>
            </a:r>
            <a:endParaRPr sz="2400">
              <a:solidFill>
                <a:schemeClr val="dk1"/>
              </a:solidFill>
              <a:highlight>
                <a:srgbClr val="FFFFFF"/>
              </a:highlight>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highlight>
                  <a:srgbClr val="FFFFFF"/>
                </a:highlight>
              </a:rPr>
              <a:t>Postpartum (after birth)</a:t>
            </a:r>
            <a:endParaRPr sz="2400">
              <a:solidFill>
                <a:schemeClr val="dk1"/>
              </a:solidFill>
              <a:highlight>
                <a:srgbClr val="FFFFFF"/>
              </a:highlight>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highlight>
                  <a:srgbClr val="FFFFFF"/>
                </a:highlight>
              </a:rPr>
              <a:t>Miscarriage or stillbirth</a:t>
            </a:r>
            <a:endParaRPr sz="2400">
              <a:solidFill>
                <a:schemeClr val="dk1"/>
              </a:solidFill>
              <a:highlight>
                <a:srgbClr val="FFFFFF"/>
              </a:highlight>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highlight>
                  <a:srgbClr val="FFFFFF"/>
                </a:highlight>
              </a:rPr>
              <a:t>Abortion</a:t>
            </a:r>
            <a:endParaRPr sz="2400">
              <a:solidFill>
                <a:schemeClr val="dk1"/>
              </a:solidFill>
              <a:highlight>
                <a:srgbClr val="FFFFFF"/>
              </a:highlight>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highlight>
                  <a:srgbClr val="FFFFFF"/>
                </a:highlight>
              </a:rPr>
              <a:t>Bereavement or loss</a:t>
            </a:r>
            <a:endParaRPr sz="2400">
              <a:solidFill>
                <a:schemeClr val="dk1"/>
              </a:solidFill>
              <a:highlight>
                <a:srgbClr val="FFFFFF"/>
              </a:highlight>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highlight>
                  <a:srgbClr val="FFFFFF"/>
                </a:highlight>
              </a:rPr>
              <a:t>Care for non-reproductive experiences (dying, gender affirming support or transitions)</a:t>
            </a:r>
            <a:endParaRPr sz="2400">
              <a:solidFill>
                <a:schemeClr val="dk1"/>
              </a:solidFill>
              <a:highlight>
                <a:srgbClr val="FFFFFF"/>
              </a:highlight>
            </a:endParaRPr>
          </a:p>
          <a:p>
            <a:pPr marL="0" lvl="0" indent="0" algn="l" rtl="0">
              <a:spcBef>
                <a:spcPts val="0"/>
              </a:spcBef>
              <a:spcAft>
                <a:spcPts val="1200"/>
              </a:spcAft>
              <a:buNone/>
            </a:pPr>
            <a:endParaRPr sz="220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8b844ba-52d1-485e-b375-a5018cce5feb">
      <Terms xmlns="http://schemas.microsoft.com/office/infopath/2007/PartnerControls"/>
    </lcf76f155ced4ddcb4097134ff3c332f>
    <TaxCatchAll xmlns="1218069e-b0dc-4b2e-acd4-05fc1049bf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B88C8A1C0634449FF785B3C25B9A97" ma:contentTypeVersion="18" ma:contentTypeDescription="Create a new document." ma:contentTypeScope="" ma:versionID="b3a1c2690e84730e04ef45056a74706d">
  <xsd:schema xmlns:xsd="http://www.w3.org/2001/XMLSchema" xmlns:xs="http://www.w3.org/2001/XMLSchema" xmlns:p="http://schemas.microsoft.com/office/2006/metadata/properties" xmlns:ns2="c8b844ba-52d1-485e-b375-a5018cce5feb" xmlns:ns3="1218069e-b0dc-4b2e-acd4-05fc1049bf91" targetNamespace="http://schemas.microsoft.com/office/2006/metadata/properties" ma:root="true" ma:fieldsID="119ea79fc7304160e8c28909af0b06f0" ns2:_="" ns3:_="">
    <xsd:import namespace="c8b844ba-52d1-485e-b375-a5018cce5feb"/>
    <xsd:import namespace="1218069e-b0dc-4b2e-acd4-05fc1049bf91"/>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844ba-52d1-485e-b375-a5018cce5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01b9fe4-55b6-4e6d-9b4b-6008519a30c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18069e-b0dc-4b2e-acd4-05fc1049bf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a8685c-50cc-4003-80ec-2cfc32fea197}" ma:internalName="TaxCatchAll" ma:showField="CatchAllData" ma:web="1218069e-b0dc-4b2e-acd4-05fc1049bf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820A0E-ABE8-4EC1-9A15-C534864DA9E6}">
  <ds:schemaRefs>
    <ds:schemaRef ds:uri="http://schemas.microsoft.com/sharepoint/v3/contenttype/forms"/>
  </ds:schemaRefs>
</ds:datastoreItem>
</file>

<file path=customXml/itemProps2.xml><?xml version="1.0" encoding="utf-8"?>
<ds:datastoreItem xmlns:ds="http://schemas.openxmlformats.org/officeDocument/2006/customXml" ds:itemID="{92CF9A24-02AD-4F55-8805-C0B4F8E745FA}">
  <ds:schemaRefs>
    <ds:schemaRef ds:uri="1218069e-b0dc-4b2e-acd4-05fc1049bf91"/>
    <ds:schemaRef ds:uri="c8b844ba-52d1-485e-b375-a5018cce5fe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7119B8E-0F23-4F9A-9305-FD59067822C6}">
  <ds:schemaRefs>
    <ds:schemaRef ds:uri="1218069e-b0dc-4b2e-acd4-05fc1049bf91"/>
    <ds:schemaRef ds:uri="c8b844ba-52d1-485e-b375-a5018cce5f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8</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Geometric</vt:lpstr>
      <vt:lpstr>PowerPoint Presentation</vt:lpstr>
      <vt:lpstr>PowerPoint Presentation</vt:lpstr>
      <vt:lpstr>PowerPoint Presentation</vt:lpstr>
      <vt:lpstr>PowerPoint Presentation</vt:lpstr>
      <vt:lpstr>Harm Reduction Doulas</vt:lpstr>
      <vt:lpstr>Overview</vt:lpstr>
      <vt:lpstr>Who we are: The Harm Reduction Doula Collective</vt:lpstr>
      <vt:lpstr>What is a doula?</vt:lpstr>
      <vt:lpstr>What is a full spectrum doula?</vt:lpstr>
      <vt:lpstr>What is a harm reduction doula?</vt:lpstr>
      <vt:lpstr>What is a harm reduction doula?</vt:lpstr>
      <vt:lpstr>THANK YOU!</vt:lpstr>
      <vt:lpstr>Thank you for attending today's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 Doulas</dc:title>
  <cp:revision>1</cp:revision>
  <dcterms:modified xsi:type="dcterms:W3CDTF">2024-05-14T21:59:18Z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0x010100CFB88C8A1C0634449FF785B3C25B9A97</vt:lpwstr>
  </property>
  <property fmtid="{D5CDD505-2E9C-101B-9397-08002B2CF9AE}" pid="3" name="MediaServiceImageTags">
    <vt:lpwstr/>
  </property>
</Properties>
</file>